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6" r:id="rId3"/>
    <p:sldId id="257" r:id="rId4"/>
    <p:sldId id="258" r:id="rId5"/>
    <p:sldId id="264" r:id="rId6"/>
    <p:sldId id="259" r:id="rId7"/>
    <p:sldId id="260" r:id="rId8"/>
    <p:sldId id="262" r:id="rId9"/>
    <p:sldId id="263" r:id="rId10"/>
    <p:sldId id="261" r:id="rId1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B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6"/>
    <p:restoredTop sz="96327"/>
  </p:normalViewPr>
  <p:slideViewPr>
    <p:cSldViewPr snapToGrid="0" showGuides="1">
      <p:cViewPr varScale="1">
        <p:scale>
          <a:sx n="128" d="100"/>
          <a:sy n="128" d="100"/>
        </p:scale>
        <p:origin x="328" y="176"/>
      </p:cViewPr>
      <p:guideLst>
        <p:guide orient="horz" pos="2160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F60F-0E0A-28CF-1072-EE808A5EE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9CA24-45D3-AA9B-468B-399AD7B2B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BE2D4-4127-9110-3819-C51ACC9E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C213-6E75-20AC-9A56-FE06458D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E9F65-E65D-2EAC-C1F3-729DFF6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582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3132-0CC2-53AC-5C17-B82484C7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4C052-7019-A4D4-7C5F-B08772B5F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3ECB-48A7-A1EC-C03E-1D5BAA07F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EEF0B-D0B9-FA79-5F73-49630071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53D74-5BC2-B5D3-9CCA-8243BCB5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074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F4B73-56B0-23F2-1758-CCC508A7E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07E08-B890-A7DB-593C-D1051F774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A549-7618-52DA-5D03-A03E9975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81CE-2762-9BBF-E6E6-89E6937A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AB96-226A-293A-5B18-A95E91F2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18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B0E9-F272-F113-CBB5-7E09B18F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E8E8-D8BE-ABF5-A3B3-69975C34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18AAB-0AFC-7E71-2A6A-2DBD600C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40318-BA1C-2790-F8A6-36732940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6D1BC-B857-2DB5-54CE-C602EEC1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063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2776-1622-53CB-C57B-180590EC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A26F8-14E3-D38B-4F68-DA1684990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A48BA-BF2B-6EEE-7583-8F7BB8B2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D9A1D-B32E-972F-EA16-A64E4638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050E-5399-1036-6F80-C91620F5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063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BC49-3F77-5AFA-E5CD-7F8238BD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1671-9A5C-B982-7A69-15C3F6BD9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17E81-0DF3-237C-551F-3E9EF96D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2E295-28FA-90CF-0E58-700F44E5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5DB20-9657-BF03-7DBA-E1087B05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1A866-017D-B6AE-9578-9DCE0CFE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2334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3B33-1CFA-02D2-E662-CFE681DF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A29A4-9195-CEB6-56CF-D6B3A46C5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180F8-5D6A-3C80-A6B3-94B41E529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68606-D61E-4A55-D32D-45E8FD675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B2F72-AA97-207E-FCD8-CFC099319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ACDC4-4C05-E63A-68F8-4CF2062F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BCFD51-098B-7BDB-2068-3F50DC27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206F5-FE83-B189-EAD7-621FB6C83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30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5E48-9B0C-63F6-F947-B84557A1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8A0A9-E674-2913-0B1F-F1A5708D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292DD-E604-02E4-EBED-9C00D2B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E37EA-2C3D-B19A-7903-236FF3FC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574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A9D2C-D1A5-DDB8-C1A4-81AACFFA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D7E88-FFC2-9FC3-3B7B-C8B6F146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0E81-29DC-51A3-9831-685BD8B8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336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87DE-248D-255E-6926-CEDD720D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6A744-B5F8-0951-1101-F3503CCD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7B290-C4D8-D46A-2221-A5AAEE48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3626-B08F-FCE7-F05B-F3073F43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AD6E5-25D7-78B5-798C-A48BE019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C9042-3253-43A1-8AEA-1DBC3B9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04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683F-7DB3-0E6F-4F54-D4B769A4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4CC05-B820-D781-D977-1C59D4821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B3785-9C3A-A71C-5CF3-9240F62A6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3F9B0-5715-4A35-A91E-4D00C9F7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692F1-D77F-BFA0-4303-1D6FACA0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BFE84-F862-3947-3816-A4F6577E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349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A4D8F-BDFD-A2DF-9E0A-F4DD1163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CB310-CFDE-F34E-3EDF-89A05B406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0DBAA-B4A0-43DE-BE4D-13E357BE2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8363D-3097-1146-91E7-03414C2A5091}" type="datetimeFigureOut">
              <a:rPr lang="en-CN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88A1-8DDC-EEB8-679C-BBAF30196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59AC9-2C2B-CBB8-2922-FC20B116E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27687-680C-1344-A239-3D0EEB8881D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307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2">
            <a:extLst>
              <a:ext uri="{FF2B5EF4-FFF2-40B4-BE49-F238E27FC236}">
                <a16:creationId xmlns:a16="http://schemas.microsoft.com/office/drawing/2014/main" id="{2E7B47B8-DB5F-F84F-0EF1-1954681EA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1935" r="7123" b="208"/>
          <a:stretch/>
        </p:blipFill>
        <p:spPr>
          <a:xfrm>
            <a:off x="4380734" y="1493043"/>
            <a:ext cx="2161276" cy="21788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34">
            <a:extLst>
              <a:ext uri="{FF2B5EF4-FFF2-40B4-BE49-F238E27FC236}">
                <a16:creationId xmlns:a16="http://schemas.microsoft.com/office/drawing/2014/main" id="{B66C2985-8A22-B056-F9AC-3E181DCE5DF3}"/>
              </a:ext>
            </a:extLst>
          </p:cNvPr>
          <p:cNvSpPr/>
          <p:nvPr/>
        </p:nvSpPr>
        <p:spPr>
          <a:xfrm>
            <a:off x="4562685" y="2351875"/>
            <a:ext cx="317384" cy="262667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38">
            <a:extLst>
              <a:ext uri="{FF2B5EF4-FFF2-40B4-BE49-F238E27FC236}">
                <a16:creationId xmlns:a16="http://schemas.microsoft.com/office/drawing/2014/main" id="{B1CA9659-76A3-9A3B-45A9-72AAFDA462E0}"/>
              </a:ext>
            </a:extLst>
          </p:cNvPr>
          <p:cNvSpPr/>
          <p:nvPr/>
        </p:nvSpPr>
        <p:spPr>
          <a:xfrm>
            <a:off x="5627809" y="2598967"/>
            <a:ext cx="855677" cy="76371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38">
            <a:extLst>
              <a:ext uri="{FF2B5EF4-FFF2-40B4-BE49-F238E27FC236}">
                <a16:creationId xmlns:a16="http://schemas.microsoft.com/office/drawing/2014/main" id="{74900E16-202D-7CA1-45E4-1608EBAF897F}"/>
              </a:ext>
            </a:extLst>
          </p:cNvPr>
          <p:cNvSpPr/>
          <p:nvPr/>
        </p:nvSpPr>
        <p:spPr>
          <a:xfrm>
            <a:off x="5627809" y="2414300"/>
            <a:ext cx="855677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42">
            <a:extLst>
              <a:ext uri="{FF2B5EF4-FFF2-40B4-BE49-F238E27FC236}">
                <a16:creationId xmlns:a16="http://schemas.microsoft.com/office/drawing/2014/main" id="{6FD97F64-9DB1-DA76-68F9-CA7F363692AF}"/>
              </a:ext>
            </a:extLst>
          </p:cNvPr>
          <p:cNvSpPr txBox="1"/>
          <p:nvPr/>
        </p:nvSpPr>
        <p:spPr>
          <a:xfrm>
            <a:off x="5619835" y="2342477"/>
            <a:ext cx="8636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00" b="0" dirty="0"/>
              <a:t>Antenna</a:t>
            </a:r>
            <a:endParaRPr lang="zh-CN" altLang="en-US" sz="1500" b="0" dirty="0"/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00FD473C-CB02-F124-1A00-33383BF3A99F}"/>
              </a:ext>
            </a:extLst>
          </p:cNvPr>
          <p:cNvSpPr/>
          <p:nvPr/>
        </p:nvSpPr>
        <p:spPr>
          <a:xfrm>
            <a:off x="4561842" y="2157742"/>
            <a:ext cx="317384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41">
            <a:extLst>
              <a:ext uri="{FF2B5EF4-FFF2-40B4-BE49-F238E27FC236}">
                <a16:creationId xmlns:a16="http://schemas.microsoft.com/office/drawing/2014/main" id="{8045D65D-A8E1-97FB-433C-7936C0D64572}"/>
              </a:ext>
            </a:extLst>
          </p:cNvPr>
          <p:cNvSpPr txBox="1"/>
          <p:nvPr/>
        </p:nvSpPr>
        <p:spPr>
          <a:xfrm>
            <a:off x="4481406" y="2077730"/>
            <a:ext cx="4876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A7DD9EE-1DCC-C308-99BD-21EFF373E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2" t="1903" r="14018" b="239"/>
          <a:stretch/>
        </p:blipFill>
        <p:spPr>
          <a:xfrm>
            <a:off x="6555545" y="1493044"/>
            <a:ext cx="2178121" cy="2178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38">
            <a:extLst>
              <a:ext uri="{FF2B5EF4-FFF2-40B4-BE49-F238E27FC236}">
                <a16:creationId xmlns:a16="http://schemas.microsoft.com/office/drawing/2014/main" id="{5CB2F0AD-03CF-A05F-BFC0-14A1EFDD9A69}"/>
              </a:ext>
            </a:extLst>
          </p:cNvPr>
          <p:cNvSpPr/>
          <p:nvPr/>
        </p:nvSpPr>
        <p:spPr>
          <a:xfrm>
            <a:off x="7177917" y="2427597"/>
            <a:ext cx="623906" cy="54927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38">
            <a:extLst>
              <a:ext uri="{FF2B5EF4-FFF2-40B4-BE49-F238E27FC236}">
                <a16:creationId xmlns:a16="http://schemas.microsoft.com/office/drawing/2014/main" id="{565BE6FC-9E45-0E15-5841-8E98F42F5041}"/>
              </a:ext>
            </a:extLst>
          </p:cNvPr>
          <p:cNvSpPr/>
          <p:nvPr/>
        </p:nvSpPr>
        <p:spPr>
          <a:xfrm>
            <a:off x="7177917" y="2902233"/>
            <a:ext cx="623906" cy="161924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42">
            <a:extLst>
              <a:ext uri="{FF2B5EF4-FFF2-40B4-BE49-F238E27FC236}">
                <a16:creationId xmlns:a16="http://schemas.microsoft.com/office/drawing/2014/main" id="{25F422AF-B0AA-CA76-BE58-522D8A2C0117}"/>
              </a:ext>
            </a:extLst>
          </p:cNvPr>
          <p:cNvSpPr txBox="1"/>
          <p:nvPr/>
        </p:nvSpPr>
        <p:spPr>
          <a:xfrm>
            <a:off x="7096425" y="2826489"/>
            <a:ext cx="9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Antenna</a:t>
            </a:r>
            <a:endParaRPr lang="zh-CN" altLang="en-US" sz="1400" b="0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74BF4B6D-DC4A-6A7E-758E-70A016830BB0}"/>
              </a:ext>
            </a:extLst>
          </p:cNvPr>
          <p:cNvSpPr/>
          <p:nvPr/>
        </p:nvSpPr>
        <p:spPr>
          <a:xfrm>
            <a:off x="7734675" y="2297198"/>
            <a:ext cx="120114" cy="9323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E06205C0-382D-A47A-B725-0171D9A56223}"/>
              </a:ext>
            </a:extLst>
          </p:cNvPr>
          <p:cNvSpPr/>
          <p:nvPr/>
        </p:nvSpPr>
        <p:spPr>
          <a:xfrm>
            <a:off x="7734675" y="2132322"/>
            <a:ext cx="297316" cy="159567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42">
            <a:extLst>
              <a:ext uri="{FF2B5EF4-FFF2-40B4-BE49-F238E27FC236}">
                <a16:creationId xmlns:a16="http://schemas.microsoft.com/office/drawing/2014/main" id="{A12A0F87-1CDB-E1C2-D37C-3EBD9976B72C}"/>
              </a:ext>
            </a:extLst>
          </p:cNvPr>
          <p:cNvSpPr txBox="1"/>
          <p:nvPr/>
        </p:nvSpPr>
        <p:spPr>
          <a:xfrm>
            <a:off x="7662298" y="2039266"/>
            <a:ext cx="51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Tag</a:t>
            </a:r>
            <a:endParaRPr lang="zh-CN" altLang="en-US" sz="1400" b="0" dirty="0"/>
          </a:p>
        </p:txBody>
      </p:sp>
      <p:sp>
        <p:nvSpPr>
          <p:cNvPr id="18" name="矩形 38">
            <a:extLst>
              <a:ext uri="{FF2B5EF4-FFF2-40B4-BE49-F238E27FC236}">
                <a16:creationId xmlns:a16="http://schemas.microsoft.com/office/drawing/2014/main" id="{1739BE36-939B-4595-90EC-F13D42920440}"/>
              </a:ext>
            </a:extLst>
          </p:cNvPr>
          <p:cNvSpPr/>
          <p:nvPr/>
        </p:nvSpPr>
        <p:spPr>
          <a:xfrm>
            <a:off x="8215751" y="3022641"/>
            <a:ext cx="298840" cy="1619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8">
            <a:extLst>
              <a:ext uri="{FF2B5EF4-FFF2-40B4-BE49-F238E27FC236}">
                <a16:creationId xmlns:a16="http://schemas.microsoft.com/office/drawing/2014/main" id="{ED716CF7-3D7B-D5FB-B1C2-9CEB2A2A05B3}"/>
              </a:ext>
            </a:extLst>
          </p:cNvPr>
          <p:cNvSpPr/>
          <p:nvPr/>
        </p:nvSpPr>
        <p:spPr>
          <a:xfrm>
            <a:off x="8215752" y="3192889"/>
            <a:ext cx="517914" cy="16192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42">
            <a:extLst>
              <a:ext uri="{FF2B5EF4-FFF2-40B4-BE49-F238E27FC236}">
                <a16:creationId xmlns:a16="http://schemas.microsoft.com/office/drawing/2014/main" id="{80006088-7052-DBDA-5873-E34922158E48}"/>
              </a:ext>
            </a:extLst>
          </p:cNvPr>
          <p:cNvSpPr txBox="1"/>
          <p:nvPr/>
        </p:nvSpPr>
        <p:spPr>
          <a:xfrm>
            <a:off x="8134289" y="3110437"/>
            <a:ext cx="74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Reader</a:t>
            </a:r>
            <a:endParaRPr lang="zh-CN" altLang="en-US" sz="1400" b="0" dirty="0"/>
          </a:p>
        </p:txBody>
      </p:sp>
      <p:pic>
        <p:nvPicPr>
          <p:cNvPr id="21" name="Picture 20" descr="A black tripod with a white board in the background&#10;&#10;Description automatically generated">
            <a:extLst>
              <a:ext uri="{FF2B5EF4-FFF2-40B4-BE49-F238E27FC236}">
                <a16:creationId xmlns:a16="http://schemas.microsoft.com/office/drawing/2014/main" id="{F1289CE8-51A8-68F1-241A-B246D720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01" t="7680" r="22322" b="6655"/>
          <a:stretch/>
        </p:blipFill>
        <p:spPr>
          <a:xfrm>
            <a:off x="8747201" y="1492820"/>
            <a:ext cx="1126969" cy="21788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66F5D5C-680F-66DA-97F8-4744DBDCBF2C}"/>
              </a:ext>
            </a:extLst>
          </p:cNvPr>
          <p:cNvGrpSpPr/>
          <p:nvPr/>
        </p:nvGrpSpPr>
        <p:grpSpPr>
          <a:xfrm>
            <a:off x="8934966" y="1560876"/>
            <a:ext cx="807055" cy="323165"/>
            <a:chOff x="3444876" y="619546"/>
            <a:chExt cx="807055" cy="323165"/>
          </a:xfrm>
        </p:grpSpPr>
        <p:sp>
          <p:nvSpPr>
            <p:cNvPr id="22" name="矩形 38">
              <a:extLst>
                <a:ext uri="{FF2B5EF4-FFF2-40B4-BE49-F238E27FC236}">
                  <a16:creationId xmlns:a16="http://schemas.microsoft.com/office/drawing/2014/main" id="{9B452D1F-A1CE-3EE6-3216-E50A70C78DF9}"/>
                </a:ext>
              </a:extLst>
            </p:cNvPr>
            <p:cNvSpPr/>
            <p:nvPr/>
          </p:nvSpPr>
          <p:spPr>
            <a:xfrm>
              <a:off x="3682236" y="706158"/>
              <a:ext cx="343348" cy="198717"/>
            </a:xfrm>
            <a:prstGeom prst="rect">
              <a:avLst/>
            </a:prstGeom>
            <a:solidFill>
              <a:srgbClr val="FF0000"/>
            </a:solidFill>
            <a:ln w="158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42">
              <a:extLst>
                <a:ext uri="{FF2B5EF4-FFF2-40B4-BE49-F238E27FC236}">
                  <a16:creationId xmlns:a16="http://schemas.microsoft.com/office/drawing/2014/main" id="{1DF44740-9990-703E-1A2F-A2B871E91207}"/>
                </a:ext>
              </a:extLst>
            </p:cNvPr>
            <p:cNvSpPr txBox="1"/>
            <p:nvPr/>
          </p:nvSpPr>
          <p:spPr>
            <a:xfrm>
              <a:off x="3444876" y="619546"/>
              <a:ext cx="8070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CN"/>
              </a:defPPr>
              <a:lvl1pPr>
                <a:defRPr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zh-CN" sz="1500" b="0" dirty="0"/>
                <a:t>Tag</a:t>
              </a:r>
              <a:endParaRPr lang="zh-CN" altLang="en-US" sz="1500" b="0" dirty="0"/>
            </a:p>
          </p:txBody>
        </p:sp>
      </p:grpSp>
      <p:sp>
        <p:nvSpPr>
          <p:cNvPr id="24" name="矩形 38">
            <a:extLst>
              <a:ext uri="{FF2B5EF4-FFF2-40B4-BE49-F238E27FC236}">
                <a16:creationId xmlns:a16="http://schemas.microsoft.com/office/drawing/2014/main" id="{25B4C23A-B9D3-0FF6-28A4-85C0D026AB9C}"/>
              </a:ext>
            </a:extLst>
          </p:cNvPr>
          <p:cNvSpPr/>
          <p:nvPr/>
        </p:nvSpPr>
        <p:spPr>
          <a:xfrm>
            <a:off x="9173089" y="1858232"/>
            <a:ext cx="342585" cy="21927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F084D1-AE86-F95D-3509-EC1D671C61E0}"/>
              </a:ext>
            </a:extLst>
          </p:cNvPr>
          <p:cNvGrpSpPr/>
          <p:nvPr/>
        </p:nvGrpSpPr>
        <p:grpSpPr>
          <a:xfrm>
            <a:off x="8785560" y="2950463"/>
            <a:ext cx="1093062" cy="323165"/>
            <a:chOff x="2455799" y="1193044"/>
            <a:chExt cx="1093062" cy="3231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C3C9D0-D508-99BE-9450-A7A6B0BF5836}"/>
                </a:ext>
              </a:extLst>
            </p:cNvPr>
            <p:cNvSpPr txBox="1"/>
            <p:nvPr/>
          </p:nvSpPr>
          <p:spPr>
            <a:xfrm>
              <a:off x="2726694" y="1257300"/>
              <a:ext cx="571088" cy="23774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83ECEB-8947-432F-74B3-D4CB8EC8C72F}"/>
                </a:ext>
              </a:extLst>
            </p:cNvPr>
            <p:cNvSpPr txBox="1"/>
            <p:nvPr/>
          </p:nvSpPr>
          <p:spPr>
            <a:xfrm>
              <a:off x="2455799" y="1193044"/>
              <a:ext cx="1093062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Tripod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2588DBB-0060-764E-F90A-70B646E3D4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91" t="843" r="15020" b="36219"/>
          <a:stretch/>
        </p:blipFill>
        <p:spPr>
          <a:xfrm>
            <a:off x="8889833" y="2271611"/>
            <a:ext cx="882650" cy="52534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D9A076-5B15-0C58-B82A-E81DFD84DA3C}"/>
              </a:ext>
            </a:extLst>
          </p:cNvPr>
          <p:cNvSpPr/>
          <p:nvPr/>
        </p:nvSpPr>
        <p:spPr>
          <a:xfrm>
            <a:off x="9634803" y="2384123"/>
            <a:ext cx="45719" cy="45719"/>
          </a:xfrm>
          <a:prstGeom prst="rect">
            <a:avLst/>
          </a:prstGeom>
          <a:solidFill>
            <a:srgbClr val="C5BDA7"/>
          </a:solidFill>
          <a:ln>
            <a:solidFill>
              <a:srgbClr val="C5BD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0A560C-9A03-9AF9-C9AC-E0DDB9B1C525}"/>
              </a:ext>
            </a:extLst>
          </p:cNvPr>
          <p:cNvGrpSpPr/>
          <p:nvPr/>
        </p:nvGrpSpPr>
        <p:grpSpPr>
          <a:xfrm>
            <a:off x="8683902" y="1428031"/>
            <a:ext cx="441146" cy="369332"/>
            <a:chOff x="3074502" y="1629539"/>
            <a:chExt cx="441146" cy="36933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8C74E8-6B44-33EC-CF96-50B25DBEC741}"/>
                </a:ext>
              </a:extLst>
            </p:cNvPr>
            <p:cNvSpPr/>
            <p:nvPr/>
          </p:nvSpPr>
          <p:spPr>
            <a:xfrm>
              <a:off x="3137801" y="1695722"/>
              <a:ext cx="309254" cy="287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83287F-33C9-03F1-E7C1-4570EA4F16A5}"/>
                </a:ext>
              </a:extLst>
            </p:cNvPr>
            <p:cNvSpPr txBox="1"/>
            <p:nvPr/>
          </p:nvSpPr>
          <p:spPr>
            <a:xfrm>
              <a:off x="3074502" y="162953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29089E-56D4-BB0A-31D5-A09CE20014A9}"/>
              </a:ext>
            </a:extLst>
          </p:cNvPr>
          <p:cNvGrpSpPr/>
          <p:nvPr/>
        </p:nvGrpSpPr>
        <p:grpSpPr>
          <a:xfrm>
            <a:off x="4320001" y="1426637"/>
            <a:ext cx="441146" cy="369332"/>
            <a:chOff x="3074502" y="1629539"/>
            <a:chExt cx="441146" cy="36933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AE4CC-C4BA-860D-12B4-0DA4857825F6}"/>
                </a:ext>
              </a:extLst>
            </p:cNvPr>
            <p:cNvSpPr/>
            <p:nvPr/>
          </p:nvSpPr>
          <p:spPr>
            <a:xfrm>
              <a:off x="3137801" y="1695722"/>
              <a:ext cx="309254" cy="287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9135C3-2A42-7FC4-3801-64641989438E}"/>
                </a:ext>
              </a:extLst>
            </p:cNvPr>
            <p:cNvSpPr txBox="1"/>
            <p:nvPr/>
          </p:nvSpPr>
          <p:spPr>
            <a:xfrm>
              <a:off x="3074502" y="162953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4E81F0-A353-9B96-0186-006C6FA7649C}"/>
              </a:ext>
            </a:extLst>
          </p:cNvPr>
          <p:cNvGrpSpPr/>
          <p:nvPr/>
        </p:nvGrpSpPr>
        <p:grpSpPr>
          <a:xfrm>
            <a:off x="6494804" y="1426637"/>
            <a:ext cx="453970" cy="369332"/>
            <a:chOff x="3074502" y="1629539"/>
            <a:chExt cx="453970" cy="3693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388E21D-5D5B-C65F-5A29-DE23C3808F25}"/>
                </a:ext>
              </a:extLst>
            </p:cNvPr>
            <p:cNvSpPr/>
            <p:nvPr/>
          </p:nvSpPr>
          <p:spPr>
            <a:xfrm>
              <a:off x="3137801" y="1695722"/>
              <a:ext cx="309254" cy="287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B7579B-B18E-AEBE-0279-E9C54CE2296D}"/>
                </a:ext>
              </a:extLst>
            </p:cNvPr>
            <p:cNvSpPr txBox="1"/>
            <p:nvPr/>
          </p:nvSpPr>
          <p:spPr>
            <a:xfrm>
              <a:off x="3074502" y="162953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DF73F5B-C068-18A0-2825-79868DFDB2C0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885381" y="1967870"/>
            <a:ext cx="287708" cy="303741"/>
          </a:xfrm>
          <a:prstGeom prst="straightConnector1">
            <a:avLst/>
          </a:prstGeom>
          <a:ln w="127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D241E1-E792-5787-5E32-2BD3C5311F2E}"/>
              </a:ext>
            </a:extLst>
          </p:cNvPr>
          <p:cNvCxnSpPr>
            <a:cxnSpLocks/>
          </p:cNvCxnSpPr>
          <p:nvPr/>
        </p:nvCxnSpPr>
        <p:spPr>
          <a:xfrm>
            <a:off x="9519644" y="1964198"/>
            <a:ext cx="263742" cy="307413"/>
          </a:xfrm>
          <a:prstGeom prst="straightConnector1">
            <a:avLst/>
          </a:prstGeom>
          <a:ln w="127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38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per on a stand&#10;&#10;Description automatically generated with medium confidence">
            <a:extLst>
              <a:ext uri="{FF2B5EF4-FFF2-40B4-BE49-F238E27FC236}">
                <a16:creationId xmlns:a16="http://schemas.microsoft.com/office/drawing/2014/main" id="{8A4EC39F-E765-B1FB-D30D-889C7ADF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7" name="Picture 6" descr="A black object on a table&#10;&#10;Description automatically generated">
            <a:extLst>
              <a:ext uri="{FF2B5EF4-FFF2-40B4-BE49-F238E27FC236}">
                <a16:creationId xmlns:a16="http://schemas.microsoft.com/office/drawing/2014/main" id="{1DCD6D78-4552-6A87-4527-4278A003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" name="Picture 8" descr="A black object on a stand&#10;&#10;Description automatically generated">
            <a:extLst>
              <a:ext uri="{FF2B5EF4-FFF2-40B4-BE49-F238E27FC236}">
                <a16:creationId xmlns:a16="http://schemas.microsoft.com/office/drawing/2014/main" id="{4660BA72-1290-F198-3F4C-EA88C0FDE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1" name="Picture 10" descr="A black pole with a plastic object on it&#10;&#10;Description automatically generated">
            <a:extLst>
              <a:ext uri="{FF2B5EF4-FFF2-40B4-BE49-F238E27FC236}">
                <a16:creationId xmlns:a16="http://schemas.microsoft.com/office/drawing/2014/main" id="{37616F0B-285D-38A8-7963-1DF9D3A3A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3" name="Picture 12" descr="A black pole with a white label on it&#10;&#10;Description automatically generated">
            <a:extLst>
              <a:ext uri="{FF2B5EF4-FFF2-40B4-BE49-F238E27FC236}">
                <a16:creationId xmlns:a16="http://schemas.microsoft.com/office/drawing/2014/main" id="{C0D18B71-726A-C2E1-2852-A6EA983A8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5" name="Picture 14" descr="A black pole with a white piece of foam on it&#10;&#10;Description automatically generated">
            <a:extLst>
              <a:ext uri="{FF2B5EF4-FFF2-40B4-BE49-F238E27FC236}">
                <a16:creationId xmlns:a16="http://schemas.microsoft.com/office/drawing/2014/main" id="{81A49A2D-6E99-B553-FB84-EA16DBFAE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7" name="Picture 16" descr="A black pole with a white piece of foam on it&#10;&#10;Description automatically generated">
            <a:extLst>
              <a:ext uri="{FF2B5EF4-FFF2-40B4-BE49-F238E27FC236}">
                <a16:creationId xmlns:a16="http://schemas.microsoft.com/office/drawing/2014/main" id="{AC6DCD34-E067-9DB1-0E96-86EB4F705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9" name="Picture 18" descr="A black pole with a white square object on it&#10;&#10;Description automatically generated">
            <a:extLst>
              <a:ext uri="{FF2B5EF4-FFF2-40B4-BE49-F238E27FC236}">
                <a16:creationId xmlns:a16="http://schemas.microsoft.com/office/drawing/2014/main" id="{ACA20884-D022-D167-F036-FEE8F2436E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21" name="Picture 20" descr="A black stand with a white sign on it&#10;&#10;Description automatically generated">
            <a:extLst>
              <a:ext uri="{FF2B5EF4-FFF2-40B4-BE49-F238E27FC236}">
                <a16:creationId xmlns:a16="http://schemas.microsoft.com/office/drawing/2014/main" id="{79629774-5586-91C4-649F-DD24015E41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23" name="Picture 22" descr="A black pole with a piece of paper on it&#10;&#10;Description automatically generated">
            <a:extLst>
              <a:ext uri="{FF2B5EF4-FFF2-40B4-BE49-F238E27FC236}">
                <a16:creationId xmlns:a16="http://schemas.microsoft.com/office/drawing/2014/main" id="{56C4231C-D82D-F92C-7CFA-724D05D6D1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  <p:pic>
        <p:nvPicPr>
          <p:cNvPr id="27" name="Picture 26" descr="A black pole with a white label on it&#10;&#10;Description automatically generated">
            <a:extLst>
              <a:ext uri="{FF2B5EF4-FFF2-40B4-BE49-F238E27FC236}">
                <a16:creationId xmlns:a16="http://schemas.microsoft.com/office/drawing/2014/main" id="{41AD1E45-361C-3D24-3568-5A99EA12008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146" t="4741" b="6685"/>
          <a:stretch/>
        </p:blipFill>
        <p:spPr>
          <a:xfrm rot="5400000">
            <a:off x="3777717" y="1095206"/>
            <a:ext cx="6710826" cy="4555817"/>
          </a:xfrm>
          <a:prstGeom prst="rect">
            <a:avLst/>
          </a:prstGeom>
        </p:spPr>
      </p:pic>
      <p:pic>
        <p:nvPicPr>
          <p:cNvPr id="29" name="Picture 28" descr="A black pole with a white label on it&#10;&#10;Description automatically generated">
            <a:extLst>
              <a:ext uri="{FF2B5EF4-FFF2-40B4-BE49-F238E27FC236}">
                <a16:creationId xmlns:a16="http://schemas.microsoft.com/office/drawing/2014/main" id="{1C558E20-4CD2-5590-9F78-EAC8428AD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038645" y="621822"/>
            <a:ext cx="6858000" cy="5143500"/>
          </a:xfrm>
          <a:prstGeom prst="rect">
            <a:avLst/>
          </a:prstGeom>
        </p:spPr>
      </p:pic>
      <p:pic>
        <p:nvPicPr>
          <p:cNvPr id="45" name="Picture 44" descr="A piece of paper with numbers on it&#10;&#10;Description automatically generated">
            <a:extLst>
              <a:ext uri="{FF2B5EF4-FFF2-40B4-BE49-F238E27FC236}">
                <a16:creationId xmlns:a16="http://schemas.microsoft.com/office/drawing/2014/main" id="{7939EF64-8AE8-BF62-AB08-22E866CEA3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8681" t="7435" r="18717" b="6712"/>
          <a:stretch/>
        </p:blipFill>
        <p:spPr>
          <a:xfrm rot="5400000">
            <a:off x="7817002" y="1304695"/>
            <a:ext cx="2921623" cy="44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>
            <a:extLst>
              <a:ext uri="{FF2B5EF4-FFF2-40B4-BE49-F238E27FC236}">
                <a16:creationId xmlns:a16="http://schemas.microsoft.com/office/drawing/2014/main" id="{9B03FAC4-6843-1BFD-8AEB-483B8CDF2568}"/>
              </a:ext>
            </a:extLst>
          </p:cNvPr>
          <p:cNvSpPr txBox="1"/>
          <p:nvPr/>
        </p:nvSpPr>
        <p:spPr>
          <a:xfrm>
            <a:off x="1612256" y="3429000"/>
            <a:ext cx="17636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500"/>
            </a:lvl1pPr>
          </a:lstStyle>
          <a:p>
            <a:r>
              <a:rPr lang="en-US" altLang="zh-CN"/>
              <a:t>Default </a:t>
            </a:r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5" name="文本框 15">
            <a:extLst>
              <a:ext uri="{FF2B5EF4-FFF2-40B4-BE49-F238E27FC236}">
                <a16:creationId xmlns:a16="http://schemas.microsoft.com/office/drawing/2014/main" id="{6745367C-4E5D-E325-1191-73646B8021E5}"/>
              </a:ext>
            </a:extLst>
          </p:cNvPr>
          <p:cNvSpPr txBox="1"/>
          <p:nvPr/>
        </p:nvSpPr>
        <p:spPr>
          <a:xfrm>
            <a:off x="7252131" y="3475166"/>
            <a:ext cx="37660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/>
              <a:t>Full of dynamic (People will sit beside the LOS) and static multipath experiment</a:t>
            </a:r>
            <a:endParaRPr lang="zh-CN" altLang="en-US" sz="1500" dirty="0"/>
          </a:p>
        </p:txBody>
      </p:sp>
      <p:sp>
        <p:nvSpPr>
          <p:cNvPr id="6" name="文本框 17">
            <a:extLst>
              <a:ext uri="{FF2B5EF4-FFF2-40B4-BE49-F238E27FC236}">
                <a16:creationId xmlns:a16="http://schemas.microsoft.com/office/drawing/2014/main" id="{AF7AB453-BC55-AD2E-327F-4F1F1A9537FF}"/>
              </a:ext>
            </a:extLst>
          </p:cNvPr>
          <p:cNvSpPr txBox="1"/>
          <p:nvPr/>
        </p:nvSpPr>
        <p:spPr>
          <a:xfrm>
            <a:off x="3913378" y="3606586"/>
            <a:ext cx="29686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500" dirty="0"/>
              <a:t>Exp 2</a:t>
            </a:r>
            <a:endParaRPr lang="zh-CN" altLang="en-US" sz="1500" dirty="0"/>
          </a:p>
        </p:txBody>
      </p:sp>
      <p:pic>
        <p:nvPicPr>
          <p:cNvPr id="7" name="图片 30">
            <a:extLst>
              <a:ext uri="{FF2B5EF4-FFF2-40B4-BE49-F238E27FC236}">
                <a16:creationId xmlns:a16="http://schemas.microsoft.com/office/drawing/2014/main" id="{505BAFBC-52AB-142E-2541-BAE47F045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99" y="4063400"/>
            <a:ext cx="2968697" cy="2226523"/>
          </a:xfrm>
          <a:prstGeom prst="rect">
            <a:avLst/>
          </a:prstGeom>
        </p:spPr>
      </p:pic>
      <p:pic>
        <p:nvPicPr>
          <p:cNvPr id="8" name="图片 32">
            <a:extLst>
              <a:ext uri="{FF2B5EF4-FFF2-40B4-BE49-F238E27FC236}">
                <a16:creationId xmlns:a16="http://schemas.microsoft.com/office/drawing/2014/main" id="{8BB3AC77-0AE8-9213-CB14-EFA6070F5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78" y="1188517"/>
            <a:ext cx="2968697" cy="2226523"/>
          </a:xfrm>
          <a:prstGeom prst="rect">
            <a:avLst/>
          </a:prstGeom>
        </p:spPr>
      </p:pic>
      <p:sp>
        <p:nvSpPr>
          <p:cNvPr id="9" name="矩形 34">
            <a:extLst>
              <a:ext uri="{FF2B5EF4-FFF2-40B4-BE49-F238E27FC236}">
                <a16:creationId xmlns:a16="http://schemas.microsoft.com/office/drawing/2014/main" id="{A98C57BB-6A8A-0836-C7AA-433CECB145C8}"/>
              </a:ext>
            </a:extLst>
          </p:cNvPr>
          <p:cNvSpPr/>
          <p:nvPr/>
        </p:nvSpPr>
        <p:spPr>
          <a:xfrm>
            <a:off x="4691278" y="2090407"/>
            <a:ext cx="317384" cy="2626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E6400B8E-C721-369A-7B89-64A50F69D85B}"/>
              </a:ext>
            </a:extLst>
          </p:cNvPr>
          <p:cNvSpPr/>
          <p:nvPr/>
        </p:nvSpPr>
        <p:spPr>
          <a:xfrm>
            <a:off x="4319451" y="4853497"/>
            <a:ext cx="394283" cy="3231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C9866811-566C-0DCC-D6B2-06A6757C3F4A}"/>
              </a:ext>
            </a:extLst>
          </p:cNvPr>
          <p:cNvSpPr/>
          <p:nvPr/>
        </p:nvSpPr>
        <p:spPr>
          <a:xfrm>
            <a:off x="5836119" y="2215579"/>
            <a:ext cx="855677" cy="8706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28D99FAC-36E3-00CF-EDAB-2954D94BCC39}"/>
              </a:ext>
            </a:extLst>
          </p:cNvPr>
          <p:cNvSpPr/>
          <p:nvPr/>
        </p:nvSpPr>
        <p:spPr>
          <a:xfrm>
            <a:off x="5660291" y="5113699"/>
            <a:ext cx="545285" cy="7681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96C437D6-0949-C871-6FCB-6DE0D0D20037}"/>
              </a:ext>
            </a:extLst>
          </p:cNvPr>
          <p:cNvSpPr txBox="1"/>
          <p:nvPr/>
        </p:nvSpPr>
        <p:spPr>
          <a:xfrm>
            <a:off x="5764525" y="3035761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Antenna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  <p:sp>
        <p:nvSpPr>
          <p:cNvPr id="14" name="文本框 41">
            <a:extLst>
              <a:ext uri="{FF2B5EF4-FFF2-40B4-BE49-F238E27FC236}">
                <a16:creationId xmlns:a16="http://schemas.microsoft.com/office/drawing/2014/main" id="{D18945BF-E1B4-DDCA-EB4E-9164A4E07556}"/>
              </a:ext>
            </a:extLst>
          </p:cNvPr>
          <p:cNvSpPr txBox="1"/>
          <p:nvPr/>
        </p:nvSpPr>
        <p:spPr>
          <a:xfrm>
            <a:off x="4189975" y="2063510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Tag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  <p:pic>
        <p:nvPicPr>
          <p:cNvPr id="17" name="图片 11">
            <a:extLst>
              <a:ext uri="{FF2B5EF4-FFF2-40B4-BE49-F238E27FC236}">
                <a16:creationId xmlns:a16="http://schemas.microsoft.com/office/drawing/2014/main" id="{3180438C-7182-9445-10AA-A6CDF7AAA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/>
          <a:stretch/>
        </p:blipFill>
        <p:spPr>
          <a:xfrm rot="5400000">
            <a:off x="1373992" y="1413580"/>
            <a:ext cx="2259840" cy="1783309"/>
          </a:xfrm>
          <a:prstGeom prst="rect">
            <a:avLst/>
          </a:prstGeom>
        </p:spPr>
      </p:pic>
      <p:sp>
        <p:nvSpPr>
          <p:cNvPr id="18" name="矩形 33">
            <a:extLst>
              <a:ext uri="{FF2B5EF4-FFF2-40B4-BE49-F238E27FC236}">
                <a16:creationId xmlns:a16="http://schemas.microsoft.com/office/drawing/2014/main" id="{60927163-ADFC-2C37-E3BF-07E5343BA6FB}"/>
              </a:ext>
            </a:extLst>
          </p:cNvPr>
          <p:cNvSpPr/>
          <p:nvPr/>
        </p:nvSpPr>
        <p:spPr>
          <a:xfrm>
            <a:off x="2001826" y="1444731"/>
            <a:ext cx="870494" cy="28606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40">
            <a:extLst>
              <a:ext uri="{FF2B5EF4-FFF2-40B4-BE49-F238E27FC236}">
                <a16:creationId xmlns:a16="http://schemas.microsoft.com/office/drawing/2014/main" id="{E3F6AB8F-120E-32A1-F18F-CAF2F4E23A29}"/>
              </a:ext>
            </a:extLst>
          </p:cNvPr>
          <p:cNvSpPr txBox="1"/>
          <p:nvPr/>
        </p:nvSpPr>
        <p:spPr>
          <a:xfrm>
            <a:off x="2183166" y="1651464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Tag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  <p:sp>
        <p:nvSpPr>
          <p:cNvPr id="20" name="文本框 41">
            <a:extLst>
              <a:ext uri="{FF2B5EF4-FFF2-40B4-BE49-F238E27FC236}">
                <a16:creationId xmlns:a16="http://schemas.microsoft.com/office/drawing/2014/main" id="{1F64875E-3F4E-CC5A-D70A-61869A0483FC}"/>
              </a:ext>
            </a:extLst>
          </p:cNvPr>
          <p:cNvSpPr txBox="1"/>
          <p:nvPr/>
        </p:nvSpPr>
        <p:spPr>
          <a:xfrm>
            <a:off x="1935663" y="2496313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Antenna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  <p:sp>
        <p:nvSpPr>
          <p:cNvPr id="21" name="矩形 36">
            <a:extLst>
              <a:ext uri="{FF2B5EF4-FFF2-40B4-BE49-F238E27FC236}">
                <a16:creationId xmlns:a16="http://schemas.microsoft.com/office/drawing/2014/main" id="{A4A1C6A7-23E2-EF88-33E4-D8A1DCA17DCE}"/>
              </a:ext>
            </a:extLst>
          </p:cNvPr>
          <p:cNvSpPr/>
          <p:nvPr/>
        </p:nvSpPr>
        <p:spPr>
          <a:xfrm>
            <a:off x="2001827" y="1997165"/>
            <a:ext cx="932700" cy="5576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3B026A-9D14-1F73-9551-772EF45A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86" y="1189531"/>
            <a:ext cx="2968698" cy="2226523"/>
          </a:xfrm>
          <a:prstGeom prst="rect">
            <a:avLst/>
          </a:prstGeom>
        </p:spPr>
      </p:pic>
      <p:sp>
        <p:nvSpPr>
          <p:cNvPr id="24" name="矩形 38">
            <a:extLst>
              <a:ext uri="{FF2B5EF4-FFF2-40B4-BE49-F238E27FC236}">
                <a16:creationId xmlns:a16="http://schemas.microsoft.com/office/drawing/2014/main" id="{1B247F55-E0AC-5D6F-B832-1E0613D4AB7A}"/>
              </a:ext>
            </a:extLst>
          </p:cNvPr>
          <p:cNvSpPr/>
          <p:nvPr/>
        </p:nvSpPr>
        <p:spPr>
          <a:xfrm>
            <a:off x="8567382" y="2432842"/>
            <a:ext cx="315850" cy="2408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38">
            <a:extLst>
              <a:ext uri="{FF2B5EF4-FFF2-40B4-BE49-F238E27FC236}">
                <a16:creationId xmlns:a16="http://schemas.microsoft.com/office/drawing/2014/main" id="{E403C723-5322-71BE-2394-C9DB06E470F9}"/>
              </a:ext>
            </a:extLst>
          </p:cNvPr>
          <p:cNvSpPr/>
          <p:nvPr/>
        </p:nvSpPr>
        <p:spPr>
          <a:xfrm>
            <a:off x="9052197" y="1944980"/>
            <a:ext cx="315850" cy="2408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41">
            <a:extLst>
              <a:ext uri="{FF2B5EF4-FFF2-40B4-BE49-F238E27FC236}">
                <a16:creationId xmlns:a16="http://schemas.microsoft.com/office/drawing/2014/main" id="{6DF89D92-B33E-A570-B53B-553B8335903B}"/>
              </a:ext>
            </a:extLst>
          </p:cNvPr>
          <p:cNvSpPr txBox="1"/>
          <p:nvPr/>
        </p:nvSpPr>
        <p:spPr>
          <a:xfrm>
            <a:off x="8883232" y="2650881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Tag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  <p:sp>
        <p:nvSpPr>
          <p:cNvPr id="15" name="文本框 41">
            <a:extLst>
              <a:ext uri="{FF2B5EF4-FFF2-40B4-BE49-F238E27FC236}">
                <a16:creationId xmlns:a16="http://schemas.microsoft.com/office/drawing/2014/main" id="{641DD9B5-3AF0-9C0A-15D5-8BEA7CC672BB}"/>
              </a:ext>
            </a:extLst>
          </p:cNvPr>
          <p:cNvSpPr txBox="1"/>
          <p:nvPr/>
        </p:nvSpPr>
        <p:spPr>
          <a:xfrm>
            <a:off x="9052197" y="1562444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latin typeface="LinBiolinumTBO"/>
              </a:rPr>
              <a:t>Antenna</a:t>
            </a:r>
            <a:endParaRPr lang="zh-CN" altLang="en-US" b="1" dirty="0">
              <a:solidFill>
                <a:schemeClr val="bg1"/>
              </a:solidFill>
              <a:latin typeface="LinBiolinumTBO"/>
            </a:endParaRPr>
          </a:p>
        </p:txBody>
      </p:sp>
    </p:spTree>
    <p:extLst>
      <p:ext uri="{BB962C8B-B14F-4D97-AF65-F5344CB8AC3E}">
        <p14:creationId xmlns:p14="http://schemas.microsoft.com/office/powerpoint/2010/main" val="13464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2">
            <a:extLst>
              <a:ext uri="{FF2B5EF4-FFF2-40B4-BE49-F238E27FC236}">
                <a16:creationId xmlns:a16="http://schemas.microsoft.com/office/drawing/2014/main" id="{9C8CA1E7-C57F-ABF1-C2FA-D5E7AA5C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17" y="1933952"/>
            <a:ext cx="2968697" cy="2226523"/>
          </a:xfrm>
          <a:prstGeom prst="rect">
            <a:avLst/>
          </a:prstGeom>
        </p:spPr>
      </p:pic>
      <p:sp>
        <p:nvSpPr>
          <p:cNvPr id="5" name="矩形 34">
            <a:extLst>
              <a:ext uri="{FF2B5EF4-FFF2-40B4-BE49-F238E27FC236}">
                <a16:creationId xmlns:a16="http://schemas.microsoft.com/office/drawing/2014/main" id="{0F1F911B-381A-6187-A52D-FC2475B811DE}"/>
              </a:ext>
            </a:extLst>
          </p:cNvPr>
          <p:cNvSpPr/>
          <p:nvPr/>
        </p:nvSpPr>
        <p:spPr>
          <a:xfrm>
            <a:off x="1958017" y="2835842"/>
            <a:ext cx="317384" cy="2626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38">
            <a:extLst>
              <a:ext uri="{FF2B5EF4-FFF2-40B4-BE49-F238E27FC236}">
                <a16:creationId xmlns:a16="http://schemas.microsoft.com/office/drawing/2014/main" id="{AB95A3C0-C6CB-9C18-8075-29D47FB715BB}"/>
              </a:ext>
            </a:extLst>
          </p:cNvPr>
          <p:cNvSpPr/>
          <p:nvPr/>
        </p:nvSpPr>
        <p:spPr>
          <a:xfrm>
            <a:off x="3102858" y="2961014"/>
            <a:ext cx="855677" cy="87060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BDAB7D2F-1A40-AF18-0796-57C12F2ED2BC}"/>
              </a:ext>
            </a:extLst>
          </p:cNvPr>
          <p:cNvSpPr/>
          <p:nvPr/>
        </p:nvSpPr>
        <p:spPr>
          <a:xfrm>
            <a:off x="3102858" y="2776347"/>
            <a:ext cx="855677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FE029625-E162-4A09-1E4F-220DBB3124B6}"/>
              </a:ext>
            </a:extLst>
          </p:cNvPr>
          <p:cNvSpPr txBox="1"/>
          <p:nvPr/>
        </p:nvSpPr>
        <p:spPr>
          <a:xfrm>
            <a:off x="3094884" y="2704524"/>
            <a:ext cx="8636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00" b="0" dirty="0"/>
              <a:t>Antenna</a:t>
            </a:r>
            <a:endParaRPr lang="zh-CN" altLang="en-US" sz="1500" b="0" dirty="0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6ACCB92A-37E4-8EAC-DAE5-B22BB5851B7B}"/>
              </a:ext>
            </a:extLst>
          </p:cNvPr>
          <p:cNvSpPr/>
          <p:nvPr/>
        </p:nvSpPr>
        <p:spPr>
          <a:xfrm>
            <a:off x="1957174" y="2641709"/>
            <a:ext cx="317384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454E92DC-3FC8-A38B-4999-808F56A52260}"/>
              </a:ext>
            </a:extLst>
          </p:cNvPr>
          <p:cNvSpPr txBox="1"/>
          <p:nvPr/>
        </p:nvSpPr>
        <p:spPr>
          <a:xfrm>
            <a:off x="1878370" y="2552499"/>
            <a:ext cx="4876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7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2A9DB88-EF38-FD95-1AD4-702CB775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34" y="2144091"/>
            <a:ext cx="2968696" cy="2226522"/>
          </a:xfrm>
          <a:prstGeom prst="rect">
            <a:avLst/>
          </a:prstGeom>
        </p:spPr>
      </p:pic>
      <p:sp>
        <p:nvSpPr>
          <p:cNvPr id="12" name="矩形 38">
            <a:extLst>
              <a:ext uri="{FF2B5EF4-FFF2-40B4-BE49-F238E27FC236}">
                <a16:creationId xmlns:a16="http://schemas.microsoft.com/office/drawing/2014/main" id="{C3CEF960-B57B-F09A-294B-2E26BD670450}"/>
              </a:ext>
            </a:extLst>
          </p:cNvPr>
          <p:cNvSpPr/>
          <p:nvPr/>
        </p:nvSpPr>
        <p:spPr>
          <a:xfrm>
            <a:off x="2365376" y="3121025"/>
            <a:ext cx="463550" cy="4794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38">
            <a:extLst>
              <a:ext uri="{FF2B5EF4-FFF2-40B4-BE49-F238E27FC236}">
                <a16:creationId xmlns:a16="http://schemas.microsoft.com/office/drawing/2014/main" id="{CB0F9F4C-3F2F-4A47-845B-17C205ECCFB8}"/>
              </a:ext>
            </a:extLst>
          </p:cNvPr>
          <p:cNvSpPr/>
          <p:nvPr/>
        </p:nvSpPr>
        <p:spPr>
          <a:xfrm>
            <a:off x="2365377" y="3610136"/>
            <a:ext cx="463550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42">
            <a:extLst>
              <a:ext uri="{FF2B5EF4-FFF2-40B4-BE49-F238E27FC236}">
                <a16:creationId xmlns:a16="http://schemas.microsoft.com/office/drawing/2014/main" id="{4E5F2197-65CE-9A79-175D-707E0189989D}"/>
              </a:ext>
            </a:extLst>
          </p:cNvPr>
          <p:cNvSpPr txBox="1"/>
          <p:nvPr/>
        </p:nvSpPr>
        <p:spPr>
          <a:xfrm>
            <a:off x="2291354" y="3534856"/>
            <a:ext cx="902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Antenna</a:t>
            </a:r>
            <a:endParaRPr lang="zh-CN" altLang="en-US" sz="1000" b="0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DFEFB11E-B9F2-CAD0-E88B-43E583B4F464}"/>
              </a:ext>
            </a:extLst>
          </p:cNvPr>
          <p:cNvSpPr/>
          <p:nvPr/>
        </p:nvSpPr>
        <p:spPr>
          <a:xfrm>
            <a:off x="2877684" y="2990626"/>
            <a:ext cx="120114" cy="9323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6AE3C47A-96CD-793A-EC75-9C7D029FCA60}"/>
              </a:ext>
            </a:extLst>
          </p:cNvPr>
          <p:cNvSpPr/>
          <p:nvPr/>
        </p:nvSpPr>
        <p:spPr>
          <a:xfrm>
            <a:off x="2877684" y="2871177"/>
            <a:ext cx="217941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42">
            <a:extLst>
              <a:ext uri="{FF2B5EF4-FFF2-40B4-BE49-F238E27FC236}">
                <a16:creationId xmlns:a16="http://schemas.microsoft.com/office/drawing/2014/main" id="{8214C14A-4E8D-6FB5-75E2-F49943871447}"/>
              </a:ext>
            </a:extLst>
          </p:cNvPr>
          <p:cNvSpPr txBox="1"/>
          <p:nvPr/>
        </p:nvSpPr>
        <p:spPr>
          <a:xfrm>
            <a:off x="2795003" y="2790999"/>
            <a:ext cx="397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Tag</a:t>
            </a:r>
            <a:endParaRPr lang="zh-CN" altLang="en-US" sz="1000" b="0" dirty="0"/>
          </a:p>
        </p:txBody>
      </p:sp>
      <p:sp>
        <p:nvSpPr>
          <p:cNvPr id="18" name="矩形 38">
            <a:extLst>
              <a:ext uri="{FF2B5EF4-FFF2-40B4-BE49-F238E27FC236}">
                <a16:creationId xmlns:a16="http://schemas.microsoft.com/office/drawing/2014/main" id="{00E9EFB8-9DC9-8D9F-1F53-6893E772C41B}"/>
              </a:ext>
            </a:extLst>
          </p:cNvPr>
          <p:cNvSpPr/>
          <p:nvPr/>
        </p:nvSpPr>
        <p:spPr>
          <a:xfrm>
            <a:off x="3358760" y="3716069"/>
            <a:ext cx="298840" cy="1619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8">
            <a:extLst>
              <a:ext uri="{FF2B5EF4-FFF2-40B4-BE49-F238E27FC236}">
                <a16:creationId xmlns:a16="http://schemas.microsoft.com/office/drawing/2014/main" id="{9CC0AC98-3B66-7F95-3F84-2F93525D789D}"/>
              </a:ext>
            </a:extLst>
          </p:cNvPr>
          <p:cNvSpPr/>
          <p:nvPr/>
        </p:nvSpPr>
        <p:spPr>
          <a:xfrm>
            <a:off x="3358761" y="3886317"/>
            <a:ext cx="463550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42">
            <a:extLst>
              <a:ext uri="{FF2B5EF4-FFF2-40B4-BE49-F238E27FC236}">
                <a16:creationId xmlns:a16="http://schemas.microsoft.com/office/drawing/2014/main" id="{6C8DD4B4-3E1D-9FF8-BB21-2528612F1DF2}"/>
              </a:ext>
            </a:extLst>
          </p:cNvPr>
          <p:cNvSpPr txBox="1"/>
          <p:nvPr/>
        </p:nvSpPr>
        <p:spPr>
          <a:xfrm>
            <a:off x="3305341" y="3815586"/>
            <a:ext cx="902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Reader</a:t>
            </a:r>
            <a:endParaRPr lang="zh-CN" alt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27782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4E78C38-832B-E020-26AA-F46C0C08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2478"/>
            <a:ext cx="2968696" cy="2226522"/>
          </a:xfrm>
          <a:prstGeom prst="rect">
            <a:avLst/>
          </a:prstGeom>
        </p:spPr>
      </p:pic>
      <p:sp>
        <p:nvSpPr>
          <p:cNvPr id="5" name="矩形 38">
            <a:extLst>
              <a:ext uri="{FF2B5EF4-FFF2-40B4-BE49-F238E27FC236}">
                <a16:creationId xmlns:a16="http://schemas.microsoft.com/office/drawing/2014/main" id="{478CB246-9C5F-3F57-22B4-0C85BA3E0A8B}"/>
              </a:ext>
            </a:extLst>
          </p:cNvPr>
          <p:cNvSpPr/>
          <p:nvPr/>
        </p:nvSpPr>
        <p:spPr>
          <a:xfrm>
            <a:off x="7137242" y="2179412"/>
            <a:ext cx="463550" cy="4794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38">
            <a:extLst>
              <a:ext uri="{FF2B5EF4-FFF2-40B4-BE49-F238E27FC236}">
                <a16:creationId xmlns:a16="http://schemas.microsoft.com/office/drawing/2014/main" id="{33E0F2D8-F2A8-E196-85E9-B712C035AE7E}"/>
              </a:ext>
            </a:extLst>
          </p:cNvPr>
          <p:cNvSpPr/>
          <p:nvPr/>
        </p:nvSpPr>
        <p:spPr>
          <a:xfrm>
            <a:off x="7137243" y="2668523"/>
            <a:ext cx="463550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1A63BF7F-CFDD-9047-5CB9-AFDE66F6A925}"/>
              </a:ext>
            </a:extLst>
          </p:cNvPr>
          <p:cNvSpPr txBox="1"/>
          <p:nvPr/>
        </p:nvSpPr>
        <p:spPr>
          <a:xfrm>
            <a:off x="7063220" y="2593243"/>
            <a:ext cx="902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Antenna</a:t>
            </a:r>
            <a:endParaRPr lang="zh-CN" altLang="en-US" sz="1000" b="0" dirty="0"/>
          </a:p>
        </p:txBody>
      </p:sp>
      <p:sp>
        <p:nvSpPr>
          <p:cNvPr id="8" name="矩形 38">
            <a:extLst>
              <a:ext uri="{FF2B5EF4-FFF2-40B4-BE49-F238E27FC236}">
                <a16:creationId xmlns:a16="http://schemas.microsoft.com/office/drawing/2014/main" id="{2F79C690-346D-C1CD-6B16-D8E26FB40A70}"/>
              </a:ext>
            </a:extLst>
          </p:cNvPr>
          <p:cNvSpPr/>
          <p:nvPr/>
        </p:nvSpPr>
        <p:spPr>
          <a:xfrm>
            <a:off x="7649550" y="2049013"/>
            <a:ext cx="120114" cy="9323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098A6C56-E902-476B-76C4-B484B5D29800}"/>
              </a:ext>
            </a:extLst>
          </p:cNvPr>
          <p:cNvSpPr/>
          <p:nvPr/>
        </p:nvSpPr>
        <p:spPr>
          <a:xfrm>
            <a:off x="7649550" y="1929564"/>
            <a:ext cx="217941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43AA2856-AB8E-1BF6-B641-731D772FA20B}"/>
              </a:ext>
            </a:extLst>
          </p:cNvPr>
          <p:cNvSpPr txBox="1"/>
          <p:nvPr/>
        </p:nvSpPr>
        <p:spPr>
          <a:xfrm>
            <a:off x="7566869" y="1849386"/>
            <a:ext cx="397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Tag</a:t>
            </a:r>
            <a:endParaRPr lang="zh-CN" altLang="en-US" sz="1000" b="0" dirty="0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5544B96E-6DBA-1D07-4A16-CAE21762587E}"/>
              </a:ext>
            </a:extLst>
          </p:cNvPr>
          <p:cNvSpPr/>
          <p:nvPr/>
        </p:nvSpPr>
        <p:spPr>
          <a:xfrm>
            <a:off x="8130626" y="2774456"/>
            <a:ext cx="298840" cy="1619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1D860142-D623-1670-C7DD-59EE4FFEA539}"/>
              </a:ext>
            </a:extLst>
          </p:cNvPr>
          <p:cNvSpPr/>
          <p:nvPr/>
        </p:nvSpPr>
        <p:spPr>
          <a:xfrm>
            <a:off x="8130627" y="2944704"/>
            <a:ext cx="463550" cy="114139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6668383F-FE9C-4C43-8903-09D4D0A1FB1A}"/>
              </a:ext>
            </a:extLst>
          </p:cNvPr>
          <p:cNvSpPr txBox="1"/>
          <p:nvPr/>
        </p:nvSpPr>
        <p:spPr>
          <a:xfrm>
            <a:off x="8077207" y="2873973"/>
            <a:ext cx="902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000" b="0" dirty="0"/>
              <a:t>Reader</a:t>
            </a:r>
            <a:endParaRPr lang="zh-CN" altLang="en-US" sz="1000" b="0" dirty="0"/>
          </a:p>
        </p:txBody>
      </p:sp>
      <p:pic>
        <p:nvPicPr>
          <p:cNvPr id="14" name="图片 32">
            <a:extLst>
              <a:ext uri="{FF2B5EF4-FFF2-40B4-BE49-F238E27FC236}">
                <a16:creationId xmlns:a16="http://schemas.microsoft.com/office/drawing/2014/main" id="{9AAF9A1B-12B0-5A79-658A-E1B07D708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03" y="1202478"/>
            <a:ext cx="2968697" cy="2226523"/>
          </a:xfrm>
          <a:prstGeom prst="rect">
            <a:avLst/>
          </a:prstGeom>
        </p:spPr>
      </p:pic>
      <p:sp>
        <p:nvSpPr>
          <p:cNvPr id="15" name="矩形 34">
            <a:extLst>
              <a:ext uri="{FF2B5EF4-FFF2-40B4-BE49-F238E27FC236}">
                <a16:creationId xmlns:a16="http://schemas.microsoft.com/office/drawing/2014/main" id="{241ED440-C865-16AF-998A-10A9F529FA2A}"/>
              </a:ext>
            </a:extLst>
          </p:cNvPr>
          <p:cNvSpPr/>
          <p:nvPr/>
        </p:nvSpPr>
        <p:spPr>
          <a:xfrm>
            <a:off x="3905203" y="2104368"/>
            <a:ext cx="317384" cy="2626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0879496E-7861-A333-18D9-FB86C00E0027}"/>
              </a:ext>
            </a:extLst>
          </p:cNvPr>
          <p:cNvSpPr/>
          <p:nvPr/>
        </p:nvSpPr>
        <p:spPr>
          <a:xfrm>
            <a:off x="5050044" y="2229540"/>
            <a:ext cx="855677" cy="87060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38">
            <a:extLst>
              <a:ext uri="{FF2B5EF4-FFF2-40B4-BE49-F238E27FC236}">
                <a16:creationId xmlns:a16="http://schemas.microsoft.com/office/drawing/2014/main" id="{32EBE43D-4A06-C5ED-1027-73C228EBDC1F}"/>
              </a:ext>
            </a:extLst>
          </p:cNvPr>
          <p:cNvSpPr/>
          <p:nvPr/>
        </p:nvSpPr>
        <p:spPr>
          <a:xfrm>
            <a:off x="5050044" y="2044873"/>
            <a:ext cx="855677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42">
            <a:extLst>
              <a:ext uri="{FF2B5EF4-FFF2-40B4-BE49-F238E27FC236}">
                <a16:creationId xmlns:a16="http://schemas.microsoft.com/office/drawing/2014/main" id="{36336D70-A3B4-BE8C-E117-FE408A880F7C}"/>
              </a:ext>
            </a:extLst>
          </p:cNvPr>
          <p:cNvSpPr txBox="1"/>
          <p:nvPr/>
        </p:nvSpPr>
        <p:spPr>
          <a:xfrm>
            <a:off x="5042070" y="1973050"/>
            <a:ext cx="8636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00" b="0" dirty="0"/>
              <a:t>Antenna</a:t>
            </a:r>
            <a:endParaRPr lang="zh-CN" altLang="en-US" sz="1500" b="0" dirty="0"/>
          </a:p>
        </p:txBody>
      </p:sp>
      <p:sp>
        <p:nvSpPr>
          <p:cNvPr id="19" name="矩形 38">
            <a:extLst>
              <a:ext uri="{FF2B5EF4-FFF2-40B4-BE49-F238E27FC236}">
                <a16:creationId xmlns:a16="http://schemas.microsoft.com/office/drawing/2014/main" id="{9BEFEA03-26E5-F2EA-B8B0-92DD2E0476F1}"/>
              </a:ext>
            </a:extLst>
          </p:cNvPr>
          <p:cNvSpPr/>
          <p:nvPr/>
        </p:nvSpPr>
        <p:spPr>
          <a:xfrm>
            <a:off x="3904360" y="1910235"/>
            <a:ext cx="317384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41">
            <a:extLst>
              <a:ext uri="{FF2B5EF4-FFF2-40B4-BE49-F238E27FC236}">
                <a16:creationId xmlns:a16="http://schemas.microsoft.com/office/drawing/2014/main" id="{4104E8C2-4D79-DAE5-099C-971D7176E55F}"/>
              </a:ext>
            </a:extLst>
          </p:cNvPr>
          <p:cNvSpPr txBox="1"/>
          <p:nvPr/>
        </p:nvSpPr>
        <p:spPr>
          <a:xfrm>
            <a:off x="3825556" y="1821025"/>
            <a:ext cx="4876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6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2">
            <a:extLst>
              <a:ext uri="{FF2B5EF4-FFF2-40B4-BE49-F238E27FC236}">
                <a16:creationId xmlns:a16="http://schemas.microsoft.com/office/drawing/2014/main" id="{9C8CA1E7-C57F-ABF1-C2FA-D5E7AA5C6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 b="11606"/>
          <a:stretch/>
        </p:blipFill>
        <p:spPr>
          <a:xfrm>
            <a:off x="1180117" y="2174875"/>
            <a:ext cx="2968697" cy="172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矩形 34">
            <a:extLst>
              <a:ext uri="{FF2B5EF4-FFF2-40B4-BE49-F238E27FC236}">
                <a16:creationId xmlns:a16="http://schemas.microsoft.com/office/drawing/2014/main" id="{0F1F911B-381A-6187-A52D-FC2475B811DE}"/>
              </a:ext>
            </a:extLst>
          </p:cNvPr>
          <p:cNvSpPr/>
          <p:nvPr/>
        </p:nvSpPr>
        <p:spPr>
          <a:xfrm>
            <a:off x="1958017" y="2835842"/>
            <a:ext cx="317384" cy="262667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38">
            <a:extLst>
              <a:ext uri="{FF2B5EF4-FFF2-40B4-BE49-F238E27FC236}">
                <a16:creationId xmlns:a16="http://schemas.microsoft.com/office/drawing/2014/main" id="{AB95A3C0-C6CB-9C18-8075-29D47FB715BB}"/>
              </a:ext>
            </a:extLst>
          </p:cNvPr>
          <p:cNvSpPr/>
          <p:nvPr/>
        </p:nvSpPr>
        <p:spPr>
          <a:xfrm>
            <a:off x="3102858" y="2961014"/>
            <a:ext cx="855677" cy="87060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BDAB7D2F-1A40-AF18-0796-57C12F2ED2BC}"/>
              </a:ext>
            </a:extLst>
          </p:cNvPr>
          <p:cNvSpPr/>
          <p:nvPr/>
        </p:nvSpPr>
        <p:spPr>
          <a:xfrm>
            <a:off x="3102858" y="2776347"/>
            <a:ext cx="855677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FE029625-E162-4A09-1E4F-220DBB3124B6}"/>
              </a:ext>
            </a:extLst>
          </p:cNvPr>
          <p:cNvSpPr txBox="1"/>
          <p:nvPr/>
        </p:nvSpPr>
        <p:spPr>
          <a:xfrm>
            <a:off x="3094884" y="2704524"/>
            <a:ext cx="8636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00" b="0" dirty="0"/>
              <a:t>Antenna</a:t>
            </a:r>
            <a:endParaRPr lang="zh-CN" altLang="en-US" sz="1500" b="0" dirty="0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6ACCB92A-37E4-8EAC-DAE5-B22BB5851B7B}"/>
              </a:ext>
            </a:extLst>
          </p:cNvPr>
          <p:cNvSpPr/>
          <p:nvPr/>
        </p:nvSpPr>
        <p:spPr>
          <a:xfrm>
            <a:off x="1957174" y="2641709"/>
            <a:ext cx="317384" cy="18315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454E92DC-3FC8-A38B-4999-808F56A52260}"/>
              </a:ext>
            </a:extLst>
          </p:cNvPr>
          <p:cNvSpPr txBox="1"/>
          <p:nvPr/>
        </p:nvSpPr>
        <p:spPr>
          <a:xfrm>
            <a:off x="1872049" y="2542941"/>
            <a:ext cx="4876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endParaRPr lang="zh-CN" alt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4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2A9DB88-EF38-FD95-1AD4-702CB7756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94" b="11632"/>
          <a:stretch/>
        </p:blipFill>
        <p:spPr>
          <a:xfrm>
            <a:off x="1324134" y="2384442"/>
            <a:ext cx="2968696" cy="172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矩形 38">
            <a:extLst>
              <a:ext uri="{FF2B5EF4-FFF2-40B4-BE49-F238E27FC236}">
                <a16:creationId xmlns:a16="http://schemas.microsoft.com/office/drawing/2014/main" id="{C3CEF960-B57B-F09A-294B-2E26BD670450}"/>
              </a:ext>
            </a:extLst>
          </p:cNvPr>
          <p:cNvSpPr/>
          <p:nvPr/>
        </p:nvSpPr>
        <p:spPr>
          <a:xfrm>
            <a:off x="2320926" y="3121025"/>
            <a:ext cx="623906" cy="54927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38">
            <a:extLst>
              <a:ext uri="{FF2B5EF4-FFF2-40B4-BE49-F238E27FC236}">
                <a16:creationId xmlns:a16="http://schemas.microsoft.com/office/drawing/2014/main" id="{CB0F9F4C-3F2F-4A47-845B-17C205ECCFB8}"/>
              </a:ext>
            </a:extLst>
          </p:cNvPr>
          <p:cNvSpPr/>
          <p:nvPr/>
        </p:nvSpPr>
        <p:spPr>
          <a:xfrm>
            <a:off x="2320926" y="3595661"/>
            <a:ext cx="623906" cy="161924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42">
            <a:extLst>
              <a:ext uri="{FF2B5EF4-FFF2-40B4-BE49-F238E27FC236}">
                <a16:creationId xmlns:a16="http://schemas.microsoft.com/office/drawing/2014/main" id="{4E5F2197-65CE-9A79-175D-707E0189989D}"/>
              </a:ext>
            </a:extLst>
          </p:cNvPr>
          <p:cNvSpPr txBox="1"/>
          <p:nvPr/>
        </p:nvSpPr>
        <p:spPr>
          <a:xfrm>
            <a:off x="2239434" y="3519917"/>
            <a:ext cx="902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Antenna</a:t>
            </a:r>
            <a:endParaRPr lang="zh-CN" altLang="en-US" sz="1400" b="0" dirty="0"/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DFEFB11E-B9F2-CAD0-E88B-43E583B4F464}"/>
              </a:ext>
            </a:extLst>
          </p:cNvPr>
          <p:cNvSpPr/>
          <p:nvPr/>
        </p:nvSpPr>
        <p:spPr>
          <a:xfrm>
            <a:off x="2877684" y="2990626"/>
            <a:ext cx="120114" cy="9323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6AE3C47A-96CD-793A-EC75-9C7D029FCA60}"/>
              </a:ext>
            </a:extLst>
          </p:cNvPr>
          <p:cNvSpPr/>
          <p:nvPr/>
        </p:nvSpPr>
        <p:spPr>
          <a:xfrm>
            <a:off x="2877684" y="2825750"/>
            <a:ext cx="297316" cy="159567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42">
            <a:extLst>
              <a:ext uri="{FF2B5EF4-FFF2-40B4-BE49-F238E27FC236}">
                <a16:creationId xmlns:a16="http://schemas.microsoft.com/office/drawing/2014/main" id="{8214C14A-4E8D-6FB5-75E2-F49943871447}"/>
              </a:ext>
            </a:extLst>
          </p:cNvPr>
          <p:cNvSpPr txBox="1"/>
          <p:nvPr/>
        </p:nvSpPr>
        <p:spPr>
          <a:xfrm>
            <a:off x="2805307" y="2732694"/>
            <a:ext cx="517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Tag</a:t>
            </a:r>
            <a:endParaRPr lang="zh-CN" altLang="en-US" sz="1400" b="0" dirty="0"/>
          </a:p>
        </p:txBody>
      </p:sp>
      <p:sp>
        <p:nvSpPr>
          <p:cNvPr id="18" name="矩形 38">
            <a:extLst>
              <a:ext uri="{FF2B5EF4-FFF2-40B4-BE49-F238E27FC236}">
                <a16:creationId xmlns:a16="http://schemas.microsoft.com/office/drawing/2014/main" id="{00E9EFB8-9DC9-8D9F-1F53-6893E772C41B}"/>
              </a:ext>
            </a:extLst>
          </p:cNvPr>
          <p:cNvSpPr/>
          <p:nvPr/>
        </p:nvSpPr>
        <p:spPr>
          <a:xfrm>
            <a:off x="3358760" y="3716069"/>
            <a:ext cx="298840" cy="1619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8">
            <a:extLst>
              <a:ext uri="{FF2B5EF4-FFF2-40B4-BE49-F238E27FC236}">
                <a16:creationId xmlns:a16="http://schemas.microsoft.com/office/drawing/2014/main" id="{9CC0AC98-3B66-7F95-3F84-2F93525D789D}"/>
              </a:ext>
            </a:extLst>
          </p:cNvPr>
          <p:cNvSpPr/>
          <p:nvPr/>
        </p:nvSpPr>
        <p:spPr>
          <a:xfrm>
            <a:off x="3358761" y="3886317"/>
            <a:ext cx="517914" cy="161925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42">
            <a:extLst>
              <a:ext uri="{FF2B5EF4-FFF2-40B4-BE49-F238E27FC236}">
                <a16:creationId xmlns:a16="http://schemas.microsoft.com/office/drawing/2014/main" id="{6C8DD4B4-3E1D-9FF8-BB21-2528612F1DF2}"/>
              </a:ext>
            </a:extLst>
          </p:cNvPr>
          <p:cNvSpPr txBox="1"/>
          <p:nvPr/>
        </p:nvSpPr>
        <p:spPr>
          <a:xfrm>
            <a:off x="3277298" y="3803865"/>
            <a:ext cx="74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b="0" dirty="0"/>
              <a:t>Reader</a:t>
            </a:r>
            <a:endParaRPr lang="zh-CN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59243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ripod with a white board in the background&#10;&#10;Description automatically generated">
            <a:extLst>
              <a:ext uri="{FF2B5EF4-FFF2-40B4-BE49-F238E27FC236}">
                <a16:creationId xmlns:a16="http://schemas.microsoft.com/office/drawing/2014/main" id="{6308B040-CF9A-3D05-A68B-0C585A06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01" t="15592" r="22322" b="16203"/>
          <a:stretch/>
        </p:blipFill>
        <p:spPr>
          <a:xfrm>
            <a:off x="3441069" y="1165043"/>
            <a:ext cx="2654931" cy="4086786"/>
          </a:xfrm>
          <a:prstGeom prst="rect">
            <a:avLst/>
          </a:prstGeom>
        </p:spPr>
      </p:pic>
      <p:sp>
        <p:nvSpPr>
          <p:cNvPr id="9" name="矩形 38">
            <a:extLst>
              <a:ext uri="{FF2B5EF4-FFF2-40B4-BE49-F238E27FC236}">
                <a16:creationId xmlns:a16="http://schemas.microsoft.com/office/drawing/2014/main" id="{70F59C35-E8A9-B7AC-1508-824B9A382676}"/>
              </a:ext>
            </a:extLst>
          </p:cNvPr>
          <p:cNvSpPr/>
          <p:nvPr/>
        </p:nvSpPr>
        <p:spPr>
          <a:xfrm>
            <a:off x="4424162" y="1288869"/>
            <a:ext cx="807055" cy="307777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1A4D299A-47DD-02BA-93DD-C7BF3F405053}"/>
              </a:ext>
            </a:extLst>
          </p:cNvPr>
          <p:cNvSpPr txBox="1"/>
          <p:nvPr/>
        </p:nvSpPr>
        <p:spPr>
          <a:xfrm>
            <a:off x="4423778" y="1165043"/>
            <a:ext cx="8070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600" b="0" dirty="0"/>
              <a:t>Tag</a:t>
            </a:r>
            <a:endParaRPr lang="zh-CN" altLang="en-US" sz="2600" b="0" dirty="0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3D7E3CBD-229E-6FE2-0046-77805FEBF33A}"/>
              </a:ext>
            </a:extLst>
          </p:cNvPr>
          <p:cNvSpPr/>
          <p:nvPr/>
        </p:nvSpPr>
        <p:spPr>
          <a:xfrm>
            <a:off x="4424163" y="1606171"/>
            <a:ext cx="807055" cy="4731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DD40C-4EBD-9238-F559-971C671874DF}"/>
              </a:ext>
            </a:extLst>
          </p:cNvPr>
          <p:cNvGrpSpPr/>
          <p:nvPr/>
        </p:nvGrpSpPr>
        <p:grpSpPr>
          <a:xfrm>
            <a:off x="4194780" y="4575550"/>
            <a:ext cx="1394298" cy="492443"/>
            <a:chOff x="3528636" y="3236712"/>
            <a:chExt cx="1394298" cy="4924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7B4F8-EC2C-E204-F215-8BB03EE45215}"/>
                </a:ext>
              </a:extLst>
            </p:cNvPr>
            <p:cNvSpPr txBox="1"/>
            <p:nvPr/>
          </p:nvSpPr>
          <p:spPr>
            <a:xfrm>
              <a:off x="3691474" y="3300968"/>
              <a:ext cx="1093062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70F9C3-BE6B-E36A-40BC-8C76695C84EA}"/>
                </a:ext>
              </a:extLst>
            </p:cNvPr>
            <p:cNvSpPr txBox="1"/>
            <p:nvPr/>
          </p:nvSpPr>
          <p:spPr>
            <a:xfrm>
              <a:off x="3528636" y="3236712"/>
              <a:ext cx="1394298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03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ripod with a white board in the background&#10;&#10;Description automatically generated">
            <a:extLst>
              <a:ext uri="{FF2B5EF4-FFF2-40B4-BE49-F238E27FC236}">
                <a16:creationId xmlns:a16="http://schemas.microsoft.com/office/drawing/2014/main" id="{6308B040-CF9A-3D05-A68B-0C585A06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01" t="15592" r="22322" b="25067"/>
          <a:stretch/>
        </p:blipFill>
        <p:spPr>
          <a:xfrm>
            <a:off x="3441069" y="1165043"/>
            <a:ext cx="2654931" cy="355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38">
            <a:extLst>
              <a:ext uri="{FF2B5EF4-FFF2-40B4-BE49-F238E27FC236}">
                <a16:creationId xmlns:a16="http://schemas.microsoft.com/office/drawing/2014/main" id="{70F59C35-E8A9-B7AC-1508-824B9A382676}"/>
              </a:ext>
            </a:extLst>
          </p:cNvPr>
          <p:cNvSpPr/>
          <p:nvPr/>
        </p:nvSpPr>
        <p:spPr>
          <a:xfrm>
            <a:off x="4424162" y="1288869"/>
            <a:ext cx="807055" cy="307777"/>
          </a:xfrm>
          <a:prstGeom prst="rect">
            <a:avLst/>
          </a:prstGeom>
          <a:solidFill>
            <a:srgbClr val="FF0000"/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1A4D299A-47DD-02BA-93DD-C7BF3F405053}"/>
              </a:ext>
            </a:extLst>
          </p:cNvPr>
          <p:cNvSpPr txBox="1"/>
          <p:nvPr/>
        </p:nvSpPr>
        <p:spPr>
          <a:xfrm>
            <a:off x="4423778" y="1165043"/>
            <a:ext cx="8070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600" b="0" dirty="0"/>
              <a:t>Tag</a:t>
            </a:r>
            <a:endParaRPr lang="zh-CN" altLang="en-US" sz="2600" b="0" dirty="0"/>
          </a:p>
        </p:txBody>
      </p:sp>
      <p:sp>
        <p:nvSpPr>
          <p:cNvPr id="11" name="矩形 38">
            <a:extLst>
              <a:ext uri="{FF2B5EF4-FFF2-40B4-BE49-F238E27FC236}">
                <a16:creationId xmlns:a16="http://schemas.microsoft.com/office/drawing/2014/main" id="{3D7E3CBD-229E-6FE2-0046-77805FEBF33A}"/>
              </a:ext>
            </a:extLst>
          </p:cNvPr>
          <p:cNvSpPr/>
          <p:nvPr/>
        </p:nvSpPr>
        <p:spPr>
          <a:xfrm>
            <a:off x="4424163" y="1606171"/>
            <a:ext cx="807055" cy="4731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DD40C-4EBD-9238-F559-971C671874DF}"/>
              </a:ext>
            </a:extLst>
          </p:cNvPr>
          <p:cNvGrpSpPr/>
          <p:nvPr/>
        </p:nvGrpSpPr>
        <p:grpSpPr>
          <a:xfrm>
            <a:off x="4130156" y="3484880"/>
            <a:ext cx="1394298" cy="492443"/>
            <a:chOff x="3528636" y="3236712"/>
            <a:chExt cx="1394298" cy="4924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7B4F8-EC2C-E204-F215-8BB03EE45215}"/>
                </a:ext>
              </a:extLst>
            </p:cNvPr>
            <p:cNvSpPr txBox="1"/>
            <p:nvPr/>
          </p:nvSpPr>
          <p:spPr>
            <a:xfrm>
              <a:off x="3691474" y="3300968"/>
              <a:ext cx="1093062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70F9C3-BE6B-E36A-40BC-8C76695C84EA}"/>
                </a:ext>
              </a:extLst>
            </p:cNvPr>
            <p:cNvSpPr txBox="1"/>
            <p:nvPr/>
          </p:nvSpPr>
          <p:spPr>
            <a:xfrm>
              <a:off x="3528636" y="3236712"/>
              <a:ext cx="1394298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35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60</Words>
  <Application>Microsoft Macintosh PowerPoint</Application>
  <PresentationFormat>Widescreen</PresentationFormat>
  <Paragraphs>38</Paragraphs>
  <Slides>10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LinBiolinumTBO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Liyao Li</dc:creator>
  <cp:lastModifiedBy>Liyao Li</cp:lastModifiedBy>
  <cp:revision>23</cp:revision>
  <dcterms:created xsi:type="dcterms:W3CDTF">2024-02-19T03:15:39Z</dcterms:created>
  <dcterms:modified xsi:type="dcterms:W3CDTF">2024-09-07T06:09:27Z</dcterms:modified>
</cp:coreProperties>
</file>